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A8D8-7050-448F-A49D-B78CA30A6E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45BBE-8A12-43AC-AA78-E28D38635E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24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Guess the word with 5 letters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114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the answer is correct, you’ll get a letter.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0"/>
            <a:ext cx="4544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HIDDEN WORD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362200"/>
            <a:ext cx="4712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a letter.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974" y="3124200"/>
            <a:ext cx="8619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Choose the color and answer the question.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62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Do exercise in the workbook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Prepare well for new lessons ( Skill 2 )</a:t>
            </a:r>
            <a:r>
              <a:rPr lang="en-US" sz="3200" b="1" dirty="0">
                <a:solidFill>
                  <a:srgbClr val="0070C0"/>
                </a:solidFill>
                <a:latin typeface=".VnVogue" pitchFamily="34" charset="0"/>
                <a:cs typeface="Arial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228600"/>
            <a:ext cx="4198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HOMEWORK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81000"/>
            <a:ext cx="4544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HIDDEN WORD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16002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.VnBodoniH" pitchFamily="34" charset="0"/>
              </a:rPr>
              <a:t>C</a:t>
            </a:r>
            <a:endParaRPr lang="en-US" sz="8000" dirty="0">
              <a:latin typeface=".VnBodoni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981200"/>
            <a:ext cx="16002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.VnBodoniH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981200"/>
            <a:ext cx="16002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.VnBodoniH" pitchFamily="34" charset="0"/>
              </a:rPr>
              <a:t>R</a:t>
            </a:r>
            <a:endParaRPr lang="en-US" sz="8000" dirty="0">
              <a:latin typeface=".VnBodoniH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81200"/>
            <a:ext cx="16002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.VnBodoniH" pitchFamily="34" charset="0"/>
              </a:rPr>
              <a:t>A</a:t>
            </a:r>
            <a:endParaRPr lang="en-US" sz="8000" dirty="0">
              <a:latin typeface=".VnBodoniH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1981200"/>
            <a:ext cx="16002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.VnBodoniH" pitchFamily="34" charset="0"/>
              </a:rPr>
              <a:t>z</a:t>
            </a:r>
            <a:endParaRPr lang="en-US" sz="8000" dirty="0">
              <a:latin typeface=".VnBodoniH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1981200"/>
            <a:ext cx="16002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.VnBodoniH" pitchFamily="34" charset="0"/>
              </a:rPr>
              <a:t>y</a:t>
            </a:r>
            <a:endParaRPr lang="en-US" sz="8000" dirty="0">
              <a:latin typeface=".VnBodoniH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1981200"/>
            <a:ext cx="1600200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.VnBodoniH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1981200"/>
            <a:ext cx="1600200" cy="1066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.VnBodoniH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1981200"/>
            <a:ext cx="1600200" cy="1066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.VnBodoniH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34200" y="1981200"/>
            <a:ext cx="1600200" cy="1066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.VnBodoni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3505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List 5 types of the house you know.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581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 5 things in the bathroom.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3810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 5 things in the kitchen.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657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 5 things in the bedroom.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733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 10 things in the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livingroom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ket bld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534399" cy="5943600"/>
          </a:xfrm>
          <a:prstGeom prst="rect">
            <a:avLst/>
          </a:prstGeom>
        </p:spPr>
      </p:pic>
      <p:pic>
        <p:nvPicPr>
          <p:cNvPr id="5" name="Picture 4" descr="509079aa0000000000000000_7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686800" cy="592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1" y="609600"/>
            <a:ext cx="8305800" cy="847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Period 13: Unit 2- MY HOME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752600"/>
            <a:ext cx="5029200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Lesson 5: Skills 1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nh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1283" y="0"/>
            <a:ext cx="5132717" cy="6858000"/>
          </a:xfrm>
          <a:prstGeom prst="rect">
            <a:avLst/>
          </a:prstGeom>
        </p:spPr>
      </p:pic>
      <p:pic>
        <p:nvPicPr>
          <p:cNvPr id="7" name="Picture 6" descr="hang-nga-dalat-crazy-house.jpg_megavina_Cq2s8yk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400" y="152400"/>
            <a:ext cx="2819400" cy="2971800"/>
          </a:xfrm>
          <a:prstGeom prst="rect">
            <a:avLst/>
          </a:prstGeom>
        </p:spPr>
      </p:pic>
      <p:pic>
        <p:nvPicPr>
          <p:cNvPr id="8" name="Picture 7" descr="hang-nga-crazy-house-dalat_8205707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52800"/>
            <a:ext cx="2419350" cy="3225800"/>
          </a:xfrm>
          <a:prstGeom prst="rect">
            <a:avLst/>
          </a:prstGeom>
        </p:spPr>
      </p:pic>
      <p:pic>
        <p:nvPicPr>
          <p:cNvPr id="9" name="Picture 8" descr="article-2435191-184F6BE400000578-265_634x4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5800"/>
            <a:ext cx="3886200" cy="518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h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21761"/>
            <a:ext cx="4218317" cy="5636239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295400"/>
            <a:ext cx="4267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81000" marR="0" lvl="0" indent="-3810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type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text is it? </a:t>
            </a:r>
          </a:p>
          <a:p>
            <a:pPr marL="381000" marR="0" lvl="0" indent="-3810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2.What is the title of this?</a:t>
            </a:r>
          </a:p>
          <a:p>
            <a:pPr marL="381000" marR="0" lvl="0" indent="-3810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3.What is the topic?</a:t>
            </a:r>
          </a:p>
          <a:p>
            <a:pPr marL="381000" marR="0" lvl="0" indent="-3810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4.Write three things you know about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Lat.</a:t>
            </a:r>
          </a:p>
          <a:p>
            <a:pPr marL="381000" marR="0" lvl="0" indent="-3810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44958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It is “Nick’s weekend in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lat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”.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225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It is an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email.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3276600"/>
            <a:ext cx="4529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It is “ A room at the crazy hotel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”.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9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Look at the text. Answer the questions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0"/>
            <a:ext cx="2540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Read the text again and answer the questions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3716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250000"/>
              </a:lnSpc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Nick with his brother and sister?</a:t>
            </a:r>
          </a:p>
          <a:p>
            <a:pPr marL="609600" marR="0" lvl="0" indent="-609600" algn="l" defTabSz="914400" rtl="0" eaLnBrk="1" fontAlgn="auto" latinLnBrk="0" hangingPunct="1">
              <a:lnSpc>
                <a:spcPct val="250000"/>
              </a:lnSpc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many rooms are there in the hotel?</a:t>
            </a:r>
          </a:p>
          <a:p>
            <a:pPr marL="609600" marR="0" lvl="0" indent="-609600" algn="l" defTabSz="914400" rtl="0" eaLnBrk="1" fontAlgn="auto" latinLnBrk="0" hangingPunct="1">
              <a:lnSpc>
                <a:spcPct val="250000"/>
              </a:lnSpc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Why is the room called the Tiger room?</a:t>
            </a:r>
          </a:p>
          <a:p>
            <a:pPr marL="609600" marR="0" lvl="0" indent="-609600" algn="l" defTabSz="914400" rtl="0" eaLnBrk="1" fontAlgn="auto" latinLnBrk="0" hangingPunct="1">
              <a:lnSpc>
                <a:spcPct val="250000"/>
              </a:lnSpc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Where is his bag?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88016" y="5562600"/>
            <a:ext cx="3061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is under the beg.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362200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No, he isn’t.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505200"/>
            <a:ext cx="5179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There are ten rooms in the hotel.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495800"/>
            <a:ext cx="612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Because there is a big tiger on the wall.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" y="3962400"/>
            <a:ext cx="1828800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3962400"/>
            <a:ext cx="1828800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0" y="2895600"/>
            <a:ext cx="2438400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2971800"/>
            <a:ext cx="2438400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1905000"/>
            <a:ext cx="2438400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 4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Are these things in the room 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981200"/>
            <a:ext cx="89154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window	            a sofa	       a cooker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cupboard	           a shelf	       a lamp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desk	   a poster	     a CD player            a tiger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628" y="43542"/>
            <a:ext cx="800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DISSCUSS ABOUT THIS CRAZY ROOM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bear-room-at-dalat-crazy-house-63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7696200" cy="458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259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3. Read the text again and answer the questions</vt:lpstr>
      <vt:lpstr>  4. Are these things in the room ?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binhminhpc</dc:creator>
  <cp:lastModifiedBy>binhminhpc</cp:lastModifiedBy>
  <cp:revision>11</cp:revision>
  <dcterms:created xsi:type="dcterms:W3CDTF">2015-09-14T19:52:54Z</dcterms:created>
  <dcterms:modified xsi:type="dcterms:W3CDTF">2015-09-14T21:37:52Z</dcterms:modified>
</cp:coreProperties>
</file>